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05766-2341-4AAF-A84A-33B6A6B20497}" type="datetimeFigureOut">
              <a:rPr lang="hr-HR" smtClean="0"/>
              <a:t>11.11.2013.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5C393-E56C-4352-A942-1C16B4D881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658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947E24-7985-4D32-8950-6AA402961EE4}" type="slidenum">
              <a:rPr lang="hr-HR" smtClean="0">
                <a:solidFill>
                  <a:srgbClr val="000000"/>
                </a:solidFill>
              </a:rPr>
              <a:pPr eaLnBrk="1" hangingPunct="1"/>
              <a:t>16</a:t>
            </a:fld>
            <a:endParaRPr lang="hr-HR" smtClean="0">
              <a:solidFill>
                <a:srgbClr val="000000"/>
              </a:solidFill>
            </a:endParaRPr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R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8D93-AB16-425C-A4B4-077E460AA5F6}" type="datetimeFigureOut">
              <a:rPr lang="hr-HR" smtClean="0"/>
              <a:t>11.11.2013.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AC39-5AF9-4939-ABC8-8078A4E3E0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398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8D93-AB16-425C-A4B4-077E460AA5F6}" type="datetimeFigureOut">
              <a:rPr lang="hr-HR" smtClean="0"/>
              <a:t>11.11.2013.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AC39-5AF9-4939-ABC8-8078A4E3E0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126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8D93-AB16-425C-A4B4-077E460AA5F6}" type="datetimeFigureOut">
              <a:rPr lang="hr-HR" smtClean="0"/>
              <a:t>11.11.2013.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AC39-5AF9-4939-ABC8-8078A4E3E0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2915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A0FD2-8A64-4B41-A980-87B6BC0A74D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301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8D93-AB16-425C-A4B4-077E460AA5F6}" type="datetimeFigureOut">
              <a:rPr lang="hr-HR" smtClean="0"/>
              <a:t>11.11.2013.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AC39-5AF9-4939-ABC8-8078A4E3E0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551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8D93-AB16-425C-A4B4-077E460AA5F6}" type="datetimeFigureOut">
              <a:rPr lang="hr-HR" smtClean="0"/>
              <a:t>11.11.2013.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AC39-5AF9-4939-ABC8-8078A4E3E0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369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8D93-AB16-425C-A4B4-077E460AA5F6}" type="datetimeFigureOut">
              <a:rPr lang="hr-HR" smtClean="0"/>
              <a:t>11.11.2013.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AC39-5AF9-4939-ABC8-8078A4E3E0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162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8D93-AB16-425C-A4B4-077E460AA5F6}" type="datetimeFigureOut">
              <a:rPr lang="hr-HR" smtClean="0"/>
              <a:t>11.11.2013.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AC39-5AF9-4939-ABC8-8078A4E3E0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087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8D93-AB16-425C-A4B4-077E460AA5F6}" type="datetimeFigureOut">
              <a:rPr lang="hr-HR" smtClean="0"/>
              <a:t>11.11.2013.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AC39-5AF9-4939-ABC8-8078A4E3E0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441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8D93-AB16-425C-A4B4-077E460AA5F6}" type="datetimeFigureOut">
              <a:rPr lang="hr-HR" smtClean="0"/>
              <a:t>11.11.2013.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AC39-5AF9-4939-ABC8-8078A4E3E0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877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8D93-AB16-425C-A4B4-077E460AA5F6}" type="datetimeFigureOut">
              <a:rPr lang="hr-HR" smtClean="0"/>
              <a:t>11.11.2013.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AC39-5AF9-4939-ABC8-8078A4E3E0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419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8D93-AB16-425C-A4B4-077E460AA5F6}" type="datetimeFigureOut">
              <a:rPr lang="hr-HR" smtClean="0"/>
              <a:t>11.11.2013.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AC39-5AF9-4939-ABC8-8078A4E3E0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869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F8D93-AB16-425C-A4B4-077E460AA5F6}" type="datetimeFigureOut">
              <a:rPr lang="hr-HR" smtClean="0"/>
              <a:t>11.11.2013.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5AC39-5AF9-4939-ABC8-8078A4E3E0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975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yvaGskITWU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3373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hr-HR" sz="2400" dirty="0" smtClean="0">
                <a:solidFill>
                  <a:srgbClr val="FF0000"/>
                </a:solidFill>
              </a:rPr>
              <a:t>   1804. CAR =CARSTVO</a:t>
            </a:r>
            <a:endParaRPr lang="hr-HR" sz="2400" dirty="0" smtClean="0"/>
          </a:p>
          <a:p>
            <a:pPr eaLnBrk="1" hangingPunct="1">
              <a:buFontTx/>
              <a:buNone/>
              <a:defRPr/>
            </a:pPr>
            <a:r>
              <a:rPr lang="hr-HR" sz="2400" dirty="0" smtClean="0"/>
              <a:t>   </a:t>
            </a:r>
            <a:r>
              <a:rPr lang="hr-HR" sz="2400" dirty="0" smtClean="0">
                <a:solidFill>
                  <a:srgbClr val="FFC000"/>
                </a:solidFill>
              </a:rPr>
              <a:t>1805. bitka kod TRAFALGARA – kontinentalna blokada</a:t>
            </a:r>
          </a:p>
          <a:p>
            <a:pPr eaLnBrk="1" hangingPunct="1">
              <a:buFontTx/>
              <a:buNone/>
              <a:defRPr/>
            </a:pPr>
            <a:r>
              <a:rPr lang="hr-HR" sz="2400" dirty="0" smtClean="0">
                <a:solidFill>
                  <a:srgbClr val="FFC000"/>
                </a:solidFill>
              </a:rPr>
              <a:t>             prema Engleskoj</a:t>
            </a:r>
          </a:p>
          <a:p>
            <a:pPr eaLnBrk="1" hangingPunct="1">
              <a:buFontTx/>
              <a:buNone/>
              <a:defRPr/>
            </a:pPr>
            <a:r>
              <a:rPr lang="hr-HR" sz="2400" dirty="0" smtClean="0"/>
              <a:t>    </a:t>
            </a:r>
            <a:r>
              <a:rPr lang="hr-HR" sz="2400" dirty="0" smtClean="0">
                <a:solidFill>
                  <a:srgbClr val="FFC000"/>
                </a:solidFill>
              </a:rPr>
              <a:t>ratovi s europskim vladarima </a:t>
            </a:r>
          </a:p>
          <a:p>
            <a:pPr eaLnBrk="1" hangingPunct="1">
              <a:buFontTx/>
              <a:buNone/>
              <a:defRPr/>
            </a:pPr>
            <a:r>
              <a:rPr lang="hr-HR" sz="2400" dirty="0" smtClean="0"/>
              <a:t>    </a:t>
            </a:r>
          </a:p>
          <a:p>
            <a:pPr eaLnBrk="1" hangingPunct="1">
              <a:buFontTx/>
              <a:buNone/>
              <a:defRPr/>
            </a:pPr>
            <a:endParaRPr lang="hr-HR" sz="2400" dirty="0" smtClean="0"/>
          </a:p>
          <a:p>
            <a:pPr eaLnBrk="1" hangingPunct="1">
              <a:buFontTx/>
              <a:buNone/>
              <a:defRPr/>
            </a:pPr>
            <a:r>
              <a:rPr lang="hr-HR" sz="2400" dirty="0" smtClean="0"/>
              <a:t>			</a:t>
            </a:r>
          </a:p>
          <a:p>
            <a:pPr eaLnBrk="1" hangingPunct="1">
              <a:buFontTx/>
              <a:buNone/>
              <a:defRPr/>
            </a:pPr>
            <a:endParaRPr lang="hr-HR" sz="2400" dirty="0" smtClean="0"/>
          </a:p>
          <a:p>
            <a:pPr eaLnBrk="1" hangingPunct="1">
              <a:buFontTx/>
              <a:buNone/>
              <a:defRPr/>
            </a:pPr>
            <a:endParaRPr lang="hr-HR" sz="2400" dirty="0" smtClean="0"/>
          </a:p>
          <a:p>
            <a:pPr eaLnBrk="1" hangingPunct="1">
              <a:buFontTx/>
              <a:buNone/>
              <a:defRPr/>
            </a:pPr>
            <a:r>
              <a:rPr lang="hr-HR" sz="2400" dirty="0" smtClean="0"/>
              <a:t>	</a:t>
            </a:r>
          </a:p>
          <a:p>
            <a:pPr eaLnBrk="1" hangingPunct="1">
              <a:buFontTx/>
              <a:buNone/>
              <a:defRPr/>
            </a:pPr>
            <a:endParaRPr lang="hr-HR" sz="2400" dirty="0" smtClean="0"/>
          </a:p>
          <a:p>
            <a:pPr eaLnBrk="1" hangingPunct="1">
              <a:buFontTx/>
              <a:buNone/>
              <a:defRPr/>
            </a:pPr>
            <a:r>
              <a:rPr lang="hr-HR" sz="2400" dirty="0" smtClean="0">
                <a:hlinkClick r:id="" action="ppaction://noaction"/>
              </a:rPr>
              <a:t>   1812. pohod na RUSIJU – poraz, zima</a:t>
            </a:r>
            <a:endParaRPr lang="hr-HR" sz="2400" dirty="0" smtClean="0"/>
          </a:p>
          <a:p>
            <a:pPr eaLnBrk="1" hangingPunct="1">
              <a:buFontTx/>
              <a:buNone/>
              <a:defRPr/>
            </a:pPr>
            <a:r>
              <a:rPr lang="hr-HR" sz="2400" dirty="0" smtClean="0"/>
              <a:t>    </a:t>
            </a: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 rot="5400000">
            <a:off x="-2439987" y="2952750"/>
            <a:ext cx="6011862" cy="484188"/>
          </a:xfrm>
          <a:prstGeom prst="rightArrow">
            <a:avLst>
              <a:gd name="adj1" fmla="val 50000"/>
              <a:gd name="adj2" fmla="val 310409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sr-Latn-CS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76475"/>
            <a:ext cx="4897438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2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4619625" cy="5851525"/>
          </a:xfrm>
        </p:spPr>
      </p:pic>
      <p:sp>
        <p:nvSpPr>
          <p:cNvPr id="57347" name="Oval 5"/>
          <p:cNvSpPr>
            <a:spLocks noChangeArrowheads="1"/>
          </p:cNvSpPr>
          <p:nvPr/>
        </p:nvSpPr>
        <p:spPr bwMode="auto">
          <a:xfrm>
            <a:off x="5219700" y="1773238"/>
            <a:ext cx="3529013" cy="23764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hr-HR" sz="2400" b="1">
                <a:solidFill>
                  <a:srgbClr val="FF0000"/>
                </a:solidFill>
              </a:rPr>
              <a:t>NAPOLEONOV</a:t>
            </a:r>
          </a:p>
          <a:p>
            <a:r>
              <a:rPr lang="hr-HR" sz="2400" b="1">
                <a:solidFill>
                  <a:srgbClr val="FF0000"/>
                </a:solidFill>
              </a:rPr>
              <a:t>KONJAK</a:t>
            </a:r>
          </a:p>
        </p:txBody>
      </p:sp>
    </p:spTree>
    <p:extLst>
      <p:ext uri="{BB962C8B-B14F-4D97-AF65-F5344CB8AC3E}">
        <p14:creationId xmlns:p14="http://schemas.microsoft.com/office/powerpoint/2010/main" val="29402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6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692150"/>
            <a:ext cx="4978400" cy="3540125"/>
          </a:xfrm>
        </p:spPr>
      </p:pic>
      <p:sp>
        <p:nvSpPr>
          <p:cNvPr id="58371" name="Oval 7"/>
          <p:cNvSpPr>
            <a:spLocks noChangeArrowheads="1"/>
          </p:cNvSpPr>
          <p:nvPr/>
        </p:nvSpPr>
        <p:spPr bwMode="auto">
          <a:xfrm>
            <a:off x="4859338" y="4221163"/>
            <a:ext cx="3529012" cy="23764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hr-HR" sz="2400" b="1">
                <a:solidFill>
                  <a:srgbClr val="FF0000"/>
                </a:solidFill>
              </a:rPr>
              <a:t>NAPOLEONOV</a:t>
            </a:r>
          </a:p>
          <a:p>
            <a:r>
              <a:rPr lang="hr-HR" sz="2400" b="1">
                <a:solidFill>
                  <a:srgbClr val="FF0000"/>
                </a:solidFill>
              </a:rPr>
              <a:t>KOMPLEKS</a:t>
            </a:r>
          </a:p>
        </p:txBody>
      </p:sp>
    </p:spTree>
    <p:extLst>
      <p:ext uri="{BB962C8B-B14F-4D97-AF65-F5344CB8AC3E}">
        <p14:creationId xmlns:p14="http://schemas.microsoft.com/office/powerpoint/2010/main" val="6620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549275"/>
            <a:ext cx="4619625" cy="3284538"/>
          </a:xfrm>
        </p:spPr>
      </p:pic>
      <p:sp>
        <p:nvSpPr>
          <p:cNvPr id="59395" name="Oval 5"/>
          <p:cNvSpPr>
            <a:spLocks noChangeArrowheads="1"/>
          </p:cNvSpPr>
          <p:nvPr/>
        </p:nvSpPr>
        <p:spPr bwMode="auto">
          <a:xfrm>
            <a:off x="4859338" y="4221163"/>
            <a:ext cx="3529012" cy="23764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hr-HR" sz="2400" b="1">
                <a:solidFill>
                  <a:srgbClr val="FF0000"/>
                </a:solidFill>
              </a:rPr>
              <a:t>NAPOLEONOV</a:t>
            </a:r>
          </a:p>
          <a:p>
            <a:r>
              <a:rPr lang="hr-HR" sz="2400" b="1">
                <a:solidFill>
                  <a:srgbClr val="FF0000"/>
                </a:solidFill>
              </a:rPr>
              <a:t>TEOREM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5219700" y="404813"/>
            <a:ext cx="34004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hr-HR" sz="2400" b="1"/>
              <a:t>Ako se na stranicama bilo kojeg trokuta (ABC) naprave jednakostranicni trokuti, bili vanjski ili unutrasnji, tezista tih trokuta grade novi jednakostranicni trokut (LMN)</a:t>
            </a:r>
            <a:r>
              <a:rPr lang="hr-HR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733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76250"/>
            <a:ext cx="5472113" cy="3889375"/>
          </a:xfrm>
        </p:spPr>
      </p:pic>
      <p:sp>
        <p:nvSpPr>
          <p:cNvPr id="60419" name="Oval 6"/>
          <p:cNvSpPr>
            <a:spLocks noChangeArrowheads="1"/>
          </p:cNvSpPr>
          <p:nvPr/>
        </p:nvSpPr>
        <p:spPr bwMode="auto">
          <a:xfrm>
            <a:off x="4356100" y="4221163"/>
            <a:ext cx="4032250" cy="23764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hr-HR" sz="2400" b="1">
                <a:solidFill>
                  <a:srgbClr val="FF0000"/>
                </a:solidFill>
              </a:rPr>
              <a:t>NAPOLEONOV</a:t>
            </a:r>
          </a:p>
          <a:p>
            <a:r>
              <a:rPr lang="hr-HR" sz="2400" b="1">
                <a:solidFill>
                  <a:srgbClr val="FF0000"/>
                </a:solidFill>
              </a:rPr>
              <a:t>SLAVOLUK </a:t>
            </a:r>
          </a:p>
          <a:p>
            <a:r>
              <a:rPr lang="hr-HR" sz="2400" b="1">
                <a:solidFill>
                  <a:srgbClr val="FF0000"/>
                </a:solidFill>
              </a:rPr>
              <a:t>POBJEDE U PARIZU</a:t>
            </a:r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188913"/>
            <a:ext cx="6121400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23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620713"/>
            <a:ext cx="5122862" cy="3643312"/>
          </a:xfrm>
        </p:spPr>
      </p:pic>
      <p:sp>
        <p:nvSpPr>
          <p:cNvPr id="61443" name="Oval 5"/>
          <p:cNvSpPr>
            <a:spLocks noChangeArrowheads="1"/>
          </p:cNvSpPr>
          <p:nvPr/>
        </p:nvSpPr>
        <p:spPr bwMode="auto">
          <a:xfrm>
            <a:off x="4859338" y="4221163"/>
            <a:ext cx="3529012" cy="23764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hr-HR" sz="2400" b="1">
                <a:solidFill>
                  <a:srgbClr val="FF0000"/>
                </a:solidFill>
                <a:hlinkClick r:id="rId3"/>
              </a:rPr>
              <a:t>BETHOVENOVA 3. </a:t>
            </a:r>
          </a:p>
          <a:p>
            <a:r>
              <a:rPr lang="hr-HR" sz="2400" b="1">
                <a:solidFill>
                  <a:srgbClr val="FF0000"/>
                </a:solidFill>
                <a:hlinkClick r:id="rId3"/>
              </a:rPr>
              <a:t>SIMFONIJA</a:t>
            </a:r>
            <a:endParaRPr lang="hr-HR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5"/>
          <p:cNvSpPr>
            <a:spLocks noChangeArrowheads="1"/>
          </p:cNvSpPr>
          <p:nvPr/>
        </p:nvSpPr>
        <p:spPr bwMode="auto">
          <a:xfrm>
            <a:off x="5219700" y="1916113"/>
            <a:ext cx="3529013" cy="23764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hr-HR" sz="2400" b="1">
                <a:solidFill>
                  <a:srgbClr val="FF0000"/>
                </a:solidFill>
              </a:rPr>
              <a:t>CHAPEOVA </a:t>
            </a:r>
          </a:p>
          <a:p>
            <a:r>
              <a:rPr lang="hr-HR" sz="2400" b="1">
                <a:solidFill>
                  <a:srgbClr val="FF0000"/>
                </a:solidFill>
              </a:rPr>
              <a:t>SEMAFORNA LINJA</a:t>
            </a:r>
          </a:p>
        </p:txBody>
      </p:sp>
      <p:pic>
        <p:nvPicPr>
          <p:cNvPr id="62467" name="Picture 6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549275"/>
            <a:ext cx="4402138" cy="5975350"/>
          </a:xfrm>
        </p:spPr>
      </p:pic>
    </p:spTree>
    <p:extLst>
      <p:ext uri="{BB962C8B-B14F-4D97-AF65-F5344CB8AC3E}">
        <p14:creationId xmlns:p14="http://schemas.microsoft.com/office/powerpoint/2010/main" val="3810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000" dirty="0" smtClean="0">
                <a:solidFill>
                  <a:srgbClr val="FF9900"/>
                </a:solidFill>
              </a:rPr>
              <a:t>INTERNET, MERIDIJANI 9. 2006.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dirty="0" smtClean="0">
                <a:solidFill>
                  <a:srgbClr val="FF9900"/>
                </a:solidFill>
              </a:rPr>
              <a:t>NAPOLEONOV KONJAK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NAPOLEONOV KOMPLEKS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NAPOLEONOV TEOREM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SLAVOLUK POBJEDE U PARIZU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BETHOVENOVA TREĆA SIMFONIJA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CHAPPEOVA SEMAFORNA LINIJA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1388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7" descr="img21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" b="58411"/>
          <a:stretch>
            <a:fillRect/>
          </a:stretch>
        </p:blipFill>
        <p:spPr>
          <a:xfrm>
            <a:off x="0" y="0"/>
            <a:ext cx="9144000" cy="4262438"/>
          </a:xfrm>
        </p:spPr>
      </p:pic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323850" y="2349500"/>
            <a:ext cx="1655763" cy="23034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1979613" y="1844675"/>
            <a:ext cx="1728787" cy="26638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3708400" y="1916113"/>
            <a:ext cx="1728788" cy="26638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292725" y="1916113"/>
            <a:ext cx="1728788" cy="2663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7092950" y="1989138"/>
            <a:ext cx="1728788" cy="26638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9962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 animBg="1"/>
      <p:bldP spid="63498" grpId="0" animBg="1"/>
      <p:bldP spid="63499" grpId="0" animBg="1"/>
      <p:bldP spid="63500" grpId="0" animBg="1"/>
      <p:bldP spid="635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7" descr="NAPOLEONOVA OSVAJANJA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46125"/>
            <a:ext cx="9144000" cy="7894638"/>
          </a:xfrm>
          <a:noFill/>
        </p:spPr>
      </p:pic>
      <p:sp>
        <p:nvSpPr>
          <p:cNvPr id="49155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92500" y="6605588"/>
            <a:ext cx="1081088" cy="503237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49156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3635375" y="6021388"/>
            <a:ext cx="1042988" cy="1042987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pic>
        <p:nvPicPr>
          <p:cNvPr id="26630" name="Picture 6" descr="img2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kcijski gumb: Prilagođeno 1">
            <a:hlinkClick r:id="" action="ppaction://hlinkshowjump?jump=previousslide" highlightClick="1"/>
          </p:cNvPr>
          <p:cNvSpPr/>
          <p:nvPr/>
        </p:nvSpPr>
        <p:spPr>
          <a:xfrm>
            <a:off x="8388350" y="6542088"/>
            <a:ext cx="755650" cy="522287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7643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03_Europa_u_doba_Napoleona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92075"/>
            <a:ext cx="7993062" cy="6635750"/>
          </a:xfrm>
        </p:spPr>
      </p:pic>
      <p:sp>
        <p:nvSpPr>
          <p:cNvPr id="50179" name="Oval 6"/>
          <p:cNvSpPr>
            <a:spLocks noChangeArrowheads="1"/>
          </p:cNvSpPr>
          <p:nvPr/>
        </p:nvSpPr>
        <p:spPr bwMode="auto">
          <a:xfrm>
            <a:off x="5219700" y="4149725"/>
            <a:ext cx="85725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4787900" y="3789363"/>
            <a:ext cx="108108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hr-HR" sz="1400" b="1">
                <a:solidFill>
                  <a:srgbClr val="FF0000"/>
                </a:solidFill>
              </a:rPr>
              <a:t>VENECIJA</a:t>
            </a:r>
          </a:p>
        </p:txBody>
      </p:sp>
      <p:pic>
        <p:nvPicPr>
          <p:cNvPr id="67592" name="Picture 8" descr="LADISLAV NAPULJSKI PRODAJE DALMACIJ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852738"/>
            <a:ext cx="3417888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9" descr="NAPOLEON ZAUZIMA DUBROVN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8913"/>
            <a:ext cx="40259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6156325" y="4797425"/>
            <a:ext cx="85725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5867400" y="4437063"/>
            <a:ext cx="108108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hr-HR" sz="1400" b="1">
                <a:solidFill>
                  <a:srgbClr val="FF0000"/>
                </a:solidFill>
              </a:rPr>
              <a:t>DUBROVNIK</a:t>
            </a:r>
          </a:p>
        </p:txBody>
      </p:sp>
    </p:spTree>
    <p:extLst>
      <p:ext uri="{BB962C8B-B14F-4D97-AF65-F5344CB8AC3E}">
        <p14:creationId xmlns:p14="http://schemas.microsoft.com/office/powerpoint/2010/main" val="15581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  <p:bldP spid="67594" grpId="0" animBg="1"/>
      <p:bldP spid="675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ILIRSKE POKRAJINE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89788"/>
          </a:xfrm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 rot="2751454">
            <a:off x="215900" y="1736725"/>
            <a:ext cx="45354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hr-HR" sz="2400" b="1">
                <a:solidFill>
                  <a:srgbClr val="FF0000"/>
                </a:solidFill>
              </a:rPr>
              <a:t>ILIRSKE PROVINCIJE</a:t>
            </a:r>
          </a:p>
        </p:txBody>
      </p:sp>
    </p:spTree>
    <p:extLst>
      <p:ext uri="{BB962C8B-B14F-4D97-AF65-F5344CB8AC3E}">
        <p14:creationId xmlns:p14="http://schemas.microsoft.com/office/powerpoint/2010/main" val="21680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8" descr="img21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0"/>
            <a:ext cx="5133975" cy="6858000"/>
          </a:xfrm>
        </p:spPr>
      </p:pic>
      <p:sp>
        <p:nvSpPr>
          <p:cNvPr id="52227" name="Text Box 9"/>
          <p:cNvSpPr txBox="1">
            <a:spLocks noChangeArrowheads="1"/>
          </p:cNvSpPr>
          <p:nvPr/>
        </p:nvSpPr>
        <p:spPr bwMode="auto">
          <a:xfrm>
            <a:off x="6659563" y="692150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/>
              <a:t>Udžbenik str. 53. N</a:t>
            </a:r>
          </a:p>
          <a:p>
            <a:pPr eaLnBrk="1" hangingPunct="1"/>
            <a:r>
              <a:rPr lang="hr-HR"/>
              <a:t>                 str. 49. i 50. </a:t>
            </a:r>
          </a:p>
        </p:txBody>
      </p:sp>
    </p:spTree>
    <p:extLst>
      <p:ext uri="{BB962C8B-B14F-4D97-AF65-F5344CB8AC3E}">
        <p14:creationId xmlns:p14="http://schemas.microsoft.com/office/powerpoint/2010/main" val="6714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93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45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hr-HR" sz="4000" b="1" smtClean="0">
                <a:solidFill>
                  <a:srgbClr val="FF0000"/>
                </a:solidFill>
              </a:rPr>
              <a:t>“ Velika je šteta što maršal nije ostao u Dalmaciji dvije, tri godine duže… “</a:t>
            </a:r>
          </a:p>
        </p:txBody>
      </p:sp>
    </p:spTree>
    <p:extLst>
      <p:ext uri="{BB962C8B-B14F-4D97-AF65-F5344CB8AC3E}">
        <p14:creationId xmlns:p14="http://schemas.microsoft.com/office/powerpoint/2010/main" val="13785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708400" y="188913"/>
            <a:ext cx="5030788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hr-HR" b="1" i="1">
                <a:solidFill>
                  <a:srgbClr val="FF0000"/>
                </a:solidFill>
              </a:rPr>
              <a:t>“moja prava slava ne leži u činjenici da sam pobijedio u četrdeset bitaka, </a:t>
            </a:r>
          </a:p>
          <a:p>
            <a:pPr eaLnBrk="0" hangingPunct="0"/>
            <a:r>
              <a:rPr lang="hr-HR" b="1" i="1">
                <a:solidFill>
                  <a:srgbClr val="FF0000"/>
                </a:solidFill>
              </a:rPr>
              <a:t>- Waterloo će izbrisati uspomenu na sve moje pobjede, ali moj Građanski zakonik - živjet će vječno</a:t>
            </a:r>
            <a:r>
              <a:rPr lang="hr-HR" b="1">
                <a:solidFill>
                  <a:srgbClr val="FF0000"/>
                </a:solidFill>
              </a:rPr>
              <a:t>. “</a:t>
            </a:r>
          </a:p>
        </p:txBody>
      </p:sp>
      <p:pic>
        <p:nvPicPr>
          <p:cNvPr id="56323" name="Picture 7" descr="Datoteka:Code Civil 18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4125913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9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Prikaz na zaslonu (4:3)</PresentationFormat>
  <Paragraphs>43</Paragraphs>
  <Slides>17</Slides>
  <Notes>1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“ Velika je šteta što maršal nije ostao u Dalmaciji dvije, tri godine duže… “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INTERNET, MERIDIJANI 9. 2006.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Valentina</dc:creator>
  <cp:lastModifiedBy>Valentina</cp:lastModifiedBy>
  <cp:revision>1</cp:revision>
  <dcterms:created xsi:type="dcterms:W3CDTF">2013-11-11T19:26:36Z</dcterms:created>
  <dcterms:modified xsi:type="dcterms:W3CDTF">2013-11-11T19:27:00Z</dcterms:modified>
</cp:coreProperties>
</file>