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B1D-F18E-4110-A6FB-4FBEBE147C8F}" type="datetimeFigureOut">
              <a:rPr lang="hr-HR" smtClean="0"/>
              <a:t>24.11.2013.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BEF-D3BA-4242-A243-EFC661F7A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791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B1D-F18E-4110-A6FB-4FBEBE147C8F}" type="datetimeFigureOut">
              <a:rPr lang="hr-HR" smtClean="0"/>
              <a:t>24.11.2013.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BEF-D3BA-4242-A243-EFC661F7A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973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B1D-F18E-4110-A6FB-4FBEBE147C8F}" type="datetimeFigureOut">
              <a:rPr lang="hr-HR" smtClean="0"/>
              <a:t>24.11.2013.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BEF-D3BA-4242-A243-EFC661F7A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7017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51E8C-1DBE-4A09-8D81-900C1DB7351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792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B1D-F18E-4110-A6FB-4FBEBE147C8F}" type="datetimeFigureOut">
              <a:rPr lang="hr-HR" smtClean="0"/>
              <a:t>24.11.2013.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BEF-D3BA-4242-A243-EFC661F7A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411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B1D-F18E-4110-A6FB-4FBEBE147C8F}" type="datetimeFigureOut">
              <a:rPr lang="hr-HR" smtClean="0"/>
              <a:t>24.11.2013.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BEF-D3BA-4242-A243-EFC661F7A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345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B1D-F18E-4110-A6FB-4FBEBE147C8F}" type="datetimeFigureOut">
              <a:rPr lang="hr-HR" smtClean="0"/>
              <a:t>24.11.2013.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BEF-D3BA-4242-A243-EFC661F7A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204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B1D-F18E-4110-A6FB-4FBEBE147C8F}" type="datetimeFigureOut">
              <a:rPr lang="hr-HR" smtClean="0"/>
              <a:t>24.11.2013.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BEF-D3BA-4242-A243-EFC661F7A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439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B1D-F18E-4110-A6FB-4FBEBE147C8F}" type="datetimeFigureOut">
              <a:rPr lang="hr-HR" smtClean="0"/>
              <a:t>24.11.2013.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BEF-D3BA-4242-A243-EFC661F7A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761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B1D-F18E-4110-A6FB-4FBEBE147C8F}" type="datetimeFigureOut">
              <a:rPr lang="hr-HR" smtClean="0"/>
              <a:t>24.11.2013.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BEF-D3BA-4242-A243-EFC661F7A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655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B1D-F18E-4110-A6FB-4FBEBE147C8F}" type="datetimeFigureOut">
              <a:rPr lang="hr-HR" smtClean="0"/>
              <a:t>24.11.2013.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BEF-D3BA-4242-A243-EFC661F7A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684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B1D-F18E-4110-A6FB-4FBEBE147C8F}" type="datetimeFigureOut">
              <a:rPr lang="hr-HR" smtClean="0"/>
              <a:t>24.11.2013.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3BEF-D3BA-4242-A243-EFC661F7A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707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60B1D-F18E-4110-A6FB-4FBEBE147C8F}" type="datetimeFigureOut">
              <a:rPr lang="hr-HR" smtClean="0"/>
              <a:t>24.11.2013.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3BEF-D3BA-4242-A243-EFC661F7A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203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238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52" b="55844"/>
          <a:stretch>
            <a:fillRect/>
          </a:stretch>
        </p:blipFill>
        <p:spPr>
          <a:xfrm>
            <a:off x="0" y="728663"/>
            <a:ext cx="9144000" cy="2844800"/>
          </a:xfr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1989138"/>
            <a:ext cx="971550" cy="935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971550" y="1989138"/>
            <a:ext cx="971550" cy="935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124075" y="1989138"/>
            <a:ext cx="1800225" cy="935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40200" y="1989138"/>
            <a:ext cx="1511300" cy="935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795963" y="1989138"/>
            <a:ext cx="1223962" cy="935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1547813" y="4076700"/>
            <a:ext cx="1655762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11188" y="4941888"/>
            <a:ext cx="1657350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11188" y="5373688"/>
            <a:ext cx="2665412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611188" y="5805488"/>
            <a:ext cx="3168650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7531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0" grpId="0" animBg="1"/>
      <p:bldP spid="45061" grpId="0" animBg="1"/>
      <p:bldP spid="45062" grpId="0" animBg="1"/>
      <p:bldP spid="45063" grpId="0" animBg="1"/>
      <p:bldP spid="45065" grpId="0" animBg="1"/>
      <p:bldP spid="45066" grpId="0" animBg="1"/>
      <p:bldP spid="45067" grpId="0" animBg="1"/>
      <p:bldP spid="4506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Valentina\Pictures\img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7704137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0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6"/>
          <p:cNvSpPr>
            <a:spLocks noChangeArrowheads="1"/>
          </p:cNvSpPr>
          <p:nvPr/>
        </p:nvSpPr>
        <p:spPr bwMode="auto">
          <a:xfrm>
            <a:off x="4427538" y="2420938"/>
            <a:ext cx="1368425" cy="18002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2291" name="Picture 15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4" t="17795" b="59225"/>
          <a:stretch>
            <a:fillRect/>
          </a:stretch>
        </p:blipFill>
        <p:spPr bwMode="auto">
          <a:xfrm>
            <a:off x="1257300" y="657225"/>
            <a:ext cx="60499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Oval 16"/>
          <p:cNvSpPr>
            <a:spLocks noChangeArrowheads="1"/>
          </p:cNvSpPr>
          <p:nvPr/>
        </p:nvSpPr>
        <p:spPr bwMode="auto">
          <a:xfrm>
            <a:off x="4643438" y="2492375"/>
            <a:ext cx="649287" cy="10810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293" name="Oval 17"/>
          <p:cNvSpPr>
            <a:spLocks noChangeArrowheads="1"/>
          </p:cNvSpPr>
          <p:nvPr/>
        </p:nvSpPr>
        <p:spPr bwMode="auto">
          <a:xfrm>
            <a:off x="6804025" y="2349500"/>
            <a:ext cx="1008063" cy="431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294" name="Rectangle 19"/>
          <p:cNvSpPr>
            <a:spLocks noChangeArrowheads="1"/>
          </p:cNvSpPr>
          <p:nvPr/>
        </p:nvSpPr>
        <p:spPr bwMode="auto">
          <a:xfrm>
            <a:off x="4427538" y="406400"/>
            <a:ext cx="1296987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295" name="Line 20"/>
          <p:cNvSpPr>
            <a:spLocks noChangeShapeType="1"/>
          </p:cNvSpPr>
          <p:nvPr/>
        </p:nvSpPr>
        <p:spPr bwMode="auto">
          <a:xfrm>
            <a:off x="4462463" y="2827338"/>
            <a:ext cx="2341562" cy="684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2296" name="Line 21"/>
          <p:cNvSpPr>
            <a:spLocks noChangeShapeType="1"/>
          </p:cNvSpPr>
          <p:nvPr/>
        </p:nvSpPr>
        <p:spPr bwMode="auto">
          <a:xfrm flipH="1">
            <a:off x="1565275" y="3752850"/>
            <a:ext cx="7207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2297" name="Rectangle 22"/>
          <p:cNvSpPr>
            <a:spLocks noChangeArrowheads="1"/>
          </p:cNvSpPr>
          <p:nvPr/>
        </p:nvSpPr>
        <p:spPr bwMode="auto">
          <a:xfrm>
            <a:off x="755650" y="5229225"/>
            <a:ext cx="1619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r-HR" b="1">
                <a:solidFill>
                  <a:srgbClr val="FF3300"/>
                </a:solidFill>
              </a:rPr>
              <a:t>KRALJEVINA </a:t>
            </a:r>
          </a:p>
          <a:p>
            <a:r>
              <a:rPr lang="hr-HR" b="1">
                <a:solidFill>
                  <a:srgbClr val="FF3300"/>
                </a:solidFill>
              </a:rPr>
              <a:t>CRNA GORA</a:t>
            </a:r>
          </a:p>
        </p:txBody>
      </p:sp>
      <p:sp>
        <p:nvSpPr>
          <p:cNvPr id="12298" name="Rectangle 23"/>
          <p:cNvSpPr>
            <a:spLocks noChangeArrowheads="1"/>
          </p:cNvSpPr>
          <p:nvPr/>
        </p:nvSpPr>
        <p:spPr bwMode="auto">
          <a:xfrm>
            <a:off x="6192838" y="3897313"/>
            <a:ext cx="1619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r-HR" b="1">
                <a:solidFill>
                  <a:srgbClr val="FF3300"/>
                </a:solidFill>
              </a:rPr>
              <a:t>KRALJEVINA </a:t>
            </a:r>
          </a:p>
          <a:p>
            <a:r>
              <a:rPr lang="hr-HR" b="1">
                <a:solidFill>
                  <a:srgbClr val="FF3300"/>
                </a:solidFill>
              </a:rPr>
              <a:t>SRBIJA</a:t>
            </a:r>
          </a:p>
        </p:txBody>
      </p:sp>
      <p:sp>
        <p:nvSpPr>
          <p:cNvPr id="3" name="Pravokutnik 2"/>
          <p:cNvSpPr/>
          <p:nvPr/>
        </p:nvSpPr>
        <p:spPr>
          <a:xfrm>
            <a:off x="755650" y="406400"/>
            <a:ext cx="1169988" cy="17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44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img23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408738"/>
          </a:xfrm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816100" y="496888"/>
            <a:ext cx="443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>
                <a:effectLst>
                  <a:outerShdw blurRad="38100" dist="38100" dir="2700000" algn="tl">
                    <a:srgbClr val="C0C0C0"/>
                  </a:outerShdw>
                </a:effectLst>
              </a:rPr>
              <a:t>1868. AUSTRO – UGARSKA NAGODBA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6254750" y="0"/>
            <a:ext cx="1701800" cy="2060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2852738"/>
            <a:ext cx="1692275" cy="2232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7667625" y="2276475"/>
            <a:ext cx="1476375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5364163" y="4076700"/>
            <a:ext cx="3095625" cy="158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30288"/>
            <a:ext cx="3656012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7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Valentina\Pictures\img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7704137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0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img23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408738"/>
          </a:xfrm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816100" y="496888"/>
            <a:ext cx="443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>
                <a:effectLst>
                  <a:outerShdw blurRad="38100" dist="38100" dir="2700000" algn="tl">
                    <a:srgbClr val="C0C0C0"/>
                  </a:outerShdw>
                </a:effectLst>
              </a:rPr>
              <a:t>1868. AUSTRO – UGARSKA NAGODBA</a:t>
            </a: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7667625" y="2276475"/>
            <a:ext cx="1476375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5364163" y="4076700"/>
            <a:ext cx="3095625" cy="158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4243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6"/>
          <p:cNvSpPr>
            <a:spLocks noChangeArrowheads="1"/>
          </p:cNvSpPr>
          <p:nvPr/>
        </p:nvSpPr>
        <p:spPr bwMode="auto">
          <a:xfrm>
            <a:off x="4427538" y="2420938"/>
            <a:ext cx="1368425" cy="18002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6387" name="Picture 15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4" t="17795" b="59225"/>
          <a:stretch>
            <a:fillRect/>
          </a:stretch>
        </p:blipFill>
        <p:spPr bwMode="auto">
          <a:xfrm>
            <a:off x="1257300" y="657225"/>
            <a:ext cx="60499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Oval 16"/>
          <p:cNvSpPr>
            <a:spLocks noChangeArrowheads="1"/>
          </p:cNvSpPr>
          <p:nvPr/>
        </p:nvSpPr>
        <p:spPr bwMode="auto">
          <a:xfrm>
            <a:off x="4643438" y="2492375"/>
            <a:ext cx="649287" cy="10810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389" name="Oval 17"/>
          <p:cNvSpPr>
            <a:spLocks noChangeArrowheads="1"/>
          </p:cNvSpPr>
          <p:nvPr/>
        </p:nvSpPr>
        <p:spPr bwMode="auto">
          <a:xfrm>
            <a:off x="6804025" y="2349500"/>
            <a:ext cx="1008063" cy="431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4427538" y="406400"/>
            <a:ext cx="1296987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391" name="Line 20"/>
          <p:cNvSpPr>
            <a:spLocks noChangeShapeType="1"/>
          </p:cNvSpPr>
          <p:nvPr/>
        </p:nvSpPr>
        <p:spPr bwMode="auto">
          <a:xfrm>
            <a:off x="4462463" y="2827338"/>
            <a:ext cx="2341562" cy="684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392" name="Line 21"/>
          <p:cNvSpPr>
            <a:spLocks noChangeShapeType="1"/>
          </p:cNvSpPr>
          <p:nvPr/>
        </p:nvSpPr>
        <p:spPr bwMode="auto">
          <a:xfrm flipH="1">
            <a:off x="1565275" y="3752850"/>
            <a:ext cx="7207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393" name="Rectangle 22"/>
          <p:cNvSpPr>
            <a:spLocks noChangeArrowheads="1"/>
          </p:cNvSpPr>
          <p:nvPr/>
        </p:nvSpPr>
        <p:spPr bwMode="auto">
          <a:xfrm>
            <a:off x="755650" y="5229225"/>
            <a:ext cx="1619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r-HR" b="1">
                <a:solidFill>
                  <a:srgbClr val="FF3300"/>
                </a:solidFill>
              </a:rPr>
              <a:t>KRALJEVINA </a:t>
            </a:r>
          </a:p>
          <a:p>
            <a:r>
              <a:rPr lang="hr-HR" b="1">
                <a:solidFill>
                  <a:srgbClr val="FF3300"/>
                </a:solidFill>
              </a:rPr>
              <a:t>CRNA GORA</a:t>
            </a:r>
          </a:p>
        </p:txBody>
      </p:sp>
      <p:sp>
        <p:nvSpPr>
          <p:cNvPr id="16394" name="Rectangle 23"/>
          <p:cNvSpPr>
            <a:spLocks noChangeArrowheads="1"/>
          </p:cNvSpPr>
          <p:nvPr/>
        </p:nvSpPr>
        <p:spPr bwMode="auto">
          <a:xfrm>
            <a:off x="6192838" y="3897313"/>
            <a:ext cx="1619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r-HR" b="1">
                <a:solidFill>
                  <a:srgbClr val="FF3300"/>
                </a:solidFill>
              </a:rPr>
              <a:t>KRALJEVINA </a:t>
            </a:r>
          </a:p>
          <a:p>
            <a:r>
              <a:rPr lang="hr-HR" b="1">
                <a:solidFill>
                  <a:srgbClr val="FF3300"/>
                </a:solidFill>
              </a:rPr>
              <a:t>SRBIJA</a:t>
            </a:r>
          </a:p>
        </p:txBody>
      </p:sp>
      <p:sp>
        <p:nvSpPr>
          <p:cNvPr id="3" name="Pravokutnik 2"/>
          <p:cNvSpPr/>
          <p:nvPr/>
        </p:nvSpPr>
        <p:spPr>
          <a:xfrm>
            <a:off x="755650" y="406400"/>
            <a:ext cx="1169988" cy="17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56322" name="Picture 2" descr="C:\Users\Valentina\Pictures\img0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71438"/>
            <a:ext cx="2393950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 descr="C:\Users\Valentina\Pictures\img0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296988"/>
            <a:ext cx="16668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C:\Users\Valentina\Pictures\img0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656013"/>
            <a:ext cx="1911350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2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C 0.00798 0.0081 0.01701 0.01597 0.021 0.02592 C 0.025 0.03704 0.02708 0.05 0.02899 0.06296 C 0.03107 0.07592 0.02899 0.08704 0.02708 0.09907 C 0.025 0.10995 0.02204 0.12199 0.01493 0.13194 C 0.00902 0.1419 -0.00105 0.15 -0.01198 0.15602 C -0.02205 0.16204 -0.03403 0.16597 -0.04601 0.16805 C -0.05799 0.16991 -0.06997 0.16991 -0.08108 0.16805 C -0.09306 0.16597 -0.104 0.16111 -0.11303 0.15301 C -0.12205 0.14606 -0.13004 0.13704 -0.13403 0.12592 C -0.13907 0.11597 -0.14098 0.10208 -0.14098 0.09097 C -0.14202 0.08009 -0.14098 0.0669 -0.13594 0.05602 C -0.13108 0.04606 -0.12205 0.03796 -0.11007 0.03403 C -0.09792 0.03102 -0.08594 0.03495 -0.07796 0.0419 C -0.07101 0.04907 -0.06598 0.05995 -0.06494 0.07291 C -0.06494 0.08611 -0.06598 0.09791 -0.07101 0.1081 C -0.07605 0.11805 -0.075 0.11991 -0.09497 0.1331 C -0.11303 0.14699 -0.13108 0.14305 -0.14202 0.14398 C -0.15296 0.14398 -0.16198 0.14004 -0.17292 0.13611 C -0.18507 0.13102 -0.19497 0.12199 -0.20209 0.11389 C -0.20903 0.10602 -0.21198 0.09606 -0.21598 0.08009 C -0.21893 0.06389 -0.21893 0.05602 -0.21893 0.04398 C -0.21893 0.03194 -0.38959 -0.16088 -0.38959 -0.17269 " pathEditMode="relative" rAng="0" ptsTypes="fffffffffffffffffffffff">
                                      <p:cBhvr>
                                        <p:cTn id="10" dur="2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img23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3" y="0"/>
            <a:ext cx="9144000" cy="6408738"/>
          </a:xfrm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816100" y="496888"/>
            <a:ext cx="443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>
                <a:effectLst>
                  <a:outerShdw blurRad="38100" dist="38100" dir="2700000" algn="tl">
                    <a:srgbClr val="C0C0C0"/>
                  </a:outerShdw>
                </a:effectLst>
              </a:rPr>
              <a:t>1868. AUSTRO – UGARSKA NAGODBA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6254750" y="0"/>
            <a:ext cx="1701800" cy="2060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0" y="2852738"/>
            <a:ext cx="1692275" cy="2232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7667625" y="2276475"/>
            <a:ext cx="1476375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5364163" y="4076700"/>
            <a:ext cx="3095625" cy="158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47888"/>
            <a:ext cx="41529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3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img23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3" y="0"/>
            <a:ext cx="9144000" cy="6408738"/>
          </a:xfrm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816100" y="496888"/>
            <a:ext cx="443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>
                <a:effectLst>
                  <a:outerShdw blurRad="38100" dist="38100" dir="2700000" algn="tl">
                    <a:srgbClr val="C0C0C0"/>
                  </a:outerShdw>
                </a:effectLst>
              </a:rPr>
              <a:t>1868. AUSTRO – UGARSKA NAGODBA</a:t>
            </a:r>
          </a:p>
        </p:txBody>
      </p:sp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5364163" y="4076700"/>
            <a:ext cx="3095625" cy="158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20963"/>
            <a:ext cx="767715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4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6" r="27983" b="69850"/>
          <a:stretch>
            <a:fillRect/>
          </a:stretch>
        </p:blipFill>
        <p:spPr>
          <a:xfrm>
            <a:off x="611188" y="1125538"/>
            <a:ext cx="4895850" cy="2514600"/>
          </a:xfrm>
        </p:spPr>
      </p:pic>
      <p:sp>
        <p:nvSpPr>
          <p:cNvPr id="19459" name="Oval 6"/>
          <p:cNvSpPr>
            <a:spLocks noChangeArrowheads="1"/>
          </p:cNvSpPr>
          <p:nvPr/>
        </p:nvSpPr>
        <p:spPr bwMode="auto">
          <a:xfrm>
            <a:off x="4427538" y="2420938"/>
            <a:ext cx="1368425" cy="18002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9460" name="Line 7"/>
          <p:cNvSpPr>
            <a:spLocks noChangeShapeType="1"/>
          </p:cNvSpPr>
          <p:nvPr/>
        </p:nvSpPr>
        <p:spPr bwMode="auto">
          <a:xfrm flipH="1" flipV="1">
            <a:off x="1619250" y="404813"/>
            <a:ext cx="1081088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 flipV="1">
            <a:off x="3492500" y="549275"/>
            <a:ext cx="936625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 flipV="1">
            <a:off x="4859338" y="1268413"/>
            <a:ext cx="18002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 flipH="1">
            <a:off x="2916238" y="2781300"/>
            <a:ext cx="129540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404813"/>
            <a:ext cx="1619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r-HR" b="1">
                <a:solidFill>
                  <a:srgbClr val="FF3300"/>
                </a:solidFill>
              </a:rPr>
              <a:t>SLOVENIJA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500563" y="333375"/>
            <a:ext cx="1619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r-HR" b="1">
                <a:solidFill>
                  <a:srgbClr val="FF3300"/>
                </a:solidFill>
              </a:rPr>
              <a:t>HRVATSKA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732588" y="1125538"/>
            <a:ext cx="1619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r-HR" b="1">
                <a:solidFill>
                  <a:srgbClr val="FF3300"/>
                </a:solidFill>
              </a:rPr>
              <a:t>VOJVODINA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268538" y="3933825"/>
            <a:ext cx="1619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r-HR" b="1">
                <a:solidFill>
                  <a:srgbClr val="FF3300"/>
                </a:solidFill>
              </a:rPr>
              <a:t>B  I  H</a:t>
            </a:r>
          </a:p>
        </p:txBody>
      </p:sp>
      <p:pic>
        <p:nvPicPr>
          <p:cNvPr id="5135" name="Picture 15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4" t="17795" b="59225"/>
          <a:stretch>
            <a:fillRect/>
          </a:stretch>
        </p:blipFill>
        <p:spPr bwMode="auto">
          <a:xfrm>
            <a:off x="4859338" y="2492375"/>
            <a:ext cx="4033837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Oval 16"/>
          <p:cNvSpPr>
            <a:spLocks noChangeArrowheads="1"/>
          </p:cNvSpPr>
          <p:nvPr/>
        </p:nvSpPr>
        <p:spPr bwMode="auto">
          <a:xfrm>
            <a:off x="4643438" y="2492375"/>
            <a:ext cx="649287" cy="10810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9470" name="Oval 17"/>
          <p:cNvSpPr>
            <a:spLocks noChangeArrowheads="1"/>
          </p:cNvSpPr>
          <p:nvPr/>
        </p:nvSpPr>
        <p:spPr bwMode="auto">
          <a:xfrm>
            <a:off x="6804025" y="2349500"/>
            <a:ext cx="1008063" cy="431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9471" name="Rectangle 18"/>
          <p:cNvSpPr>
            <a:spLocks noChangeArrowheads="1"/>
          </p:cNvSpPr>
          <p:nvPr/>
        </p:nvSpPr>
        <p:spPr bwMode="auto">
          <a:xfrm>
            <a:off x="2916238" y="2133600"/>
            <a:ext cx="1727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r-HR" b="1">
                <a:solidFill>
                  <a:srgbClr val="FF3300"/>
                </a:solidFill>
              </a:rPr>
              <a:t>DRŽAVA  SHS </a:t>
            </a:r>
          </a:p>
        </p:txBody>
      </p:sp>
      <p:sp>
        <p:nvSpPr>
          <p:cNvPr id="19472" name="Rectangle 19"/>
          <p:cNvSpPr>
            <a:spLocks noChangeArrowheads="1"/>
          </p:cNvSpPr>
          <p:nvPr/>
        </p:nvSpPr>
        <p:spPr bwMode="auto">
          <a:xfrm>
            <a:off x="1619250" y="2565400"/>
            <a:ext cx="1296988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7235825" y="4292600"/>
            <a:ext cx="7207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H="1">
            <a:off x="4572000" y="4292600"/>
            <a:ext cx="7207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3203575" y="5229225"/>
            <a:ext cx="1619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r-HR" b="1">
                <a:solidFill>
                  <a:srgbClr val="FF3300"/>
                </a:solidFill>
              </a:rPr>
              <a:t>KRALJEVINA </a:t>
            </a:r>
          </a:p>
          <a:p>
            <a:r>
              <a:rPr lang="hr-HR" b="1">
                <a:solidFill>
                  <a:srgbClr val="FF3300"/>
                </a:solidFill>
              </a:rPr>
              <a:t>CRNA GORA</a:t>
            </a: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6877050" y="5734050"/>
            <a:ext cx="1619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r-HR" b="1">
                <a:solidFill>
                  <a:srgbClr val="FF3300"/>
                </a:solidFill>
              </a:rPr>
              <a:t>KRALJEVINA </a:t>
            </a:r>
          </a:p>
          <a:p>
            <a:r>
              <a:rPr lang="hr-HR" b="1">
                <a:solidFill>
                  <a:srgbClr val="FF3300"/>
                </a:solidFill>
              </a:rPr>
              <a:t>SRBIJA</a:t>
            </a:r>
          </a:p>
        </p:txBody>
      </p:sp>
      <p:sp>
        <p:nvSpPr>
          <p:cNvPr id="19477" name="Oval 24"/>
          <p:cNvSpPr>
            <a:spLocks noChangeArrowheads="1"/>
          </p:cNvSpPr>
          <p:nvPr/>
        </p:nvSpPr>
        <p:spPr bwMode="auto">
          <a:xfrm>
            <a:off x="3348038" y="1700213"/>
            <a:ext cx="71437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3563938" y="1557338"/>
            <a:ext cx="11525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r-HR" b="1"/>
              <a:t>ZAGREB</a:t>
            </a:r>
          </a:p>
        </p:txBody>
      </p:sp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4292600"/>
            <a:ext cx="22812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179388" y="3644900"/>
            <a:ext cx="21605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r-HR" b="1"/>
              <a:t>ANTON KOROŠEC</a:t>
            </a:r>
          </a:p>
        </p:txBody>
      </p:sp>
    </p:spTree>
    <p:extLst>
      <p:ext uri="{BB962C8B-B14F-4D97-AF65-F5344CB8AC3E}">
        <p14:creationId xmlns:p14="http://schemas.microsoft.com/office/powerpoint/2010/main" val="3558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2" grpId="0"/>
      <p:bldP spid="5133" grpId="0"/>
      <p:bldP spid="5134" grpId="0"/>
      <p:bldP spid="5140" grpId="0" animBg="1"/>
      <p:bldP spid="5141" grpId="0" animBg="1"/>
      <p:bldP spid="5142" grpId="0"/>
      <p:bldP spid="5143" grpId="0"/>
      <p:bldP spid="5145" grpId="0"/>
      <p:bldP spid="51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1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-15875"/>
            <a:ext cx="8316912" cy="6873875"/>
          </a:xfrm>
          <a:noFill/>
        </p:spPr>
      </p:pic>
    </p:spTree>
    <p:extLst>
      <p:ext uri="{BB962C8B-B14F-4D97-AF65-F5344CB8AC3E}">
        <p14:creationId xmlns:p14="http://schemas.microsoft.com/office/powerpoint/2010/main" val="19445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549275"/>
            <a:ext cx="7920038" cy="5973763"/>
          </a:xfrm>
        </p:spPr>
      </p:pic>
      <p:sp>
        <p:nvSpPr>
          <p:cNvPr id="4099" name="Oval 7"/>
          <p:cNvSpPr>
            <a:spLocks noChangeArrowheads="1"/>
          </p:cNvSpPr>
          <p:nvPr/>
        </p:nvSpPr>
        <p:spPr bwMode="auto">
          <a:xfrm>
            <a:off x="2124075" y="3357563"/>
            <a:ext cx="2952750" cy="2447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610712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lentina\Pictures\img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9700"/>
            <a:ext cx="4735512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4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img238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52" b="55844"/>
          <a:stretch>
            <a:fillRect/>
          </a:stretch>
        </p:blipFill>
        <p:spPr>
          <a:xfrm>
            <a:off x="0" y="728663"/>
            <a:ext cx="9144000" cy="2844800"/>
          </a:xfrm>
        </p:spPr>
      </p:pic>
      <p:pic>
        <p:nvPicPr>
          <p:cNvPr id="6147" name="Picture 12" descr="img2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06" r="134" b="28326"/>
          <a:stretch>
            <a:fillRect/>
          </a:stretch>
        </p:blipFill>
        <p:spPr bwMode="auto">
          <a:xfrm>
            <a:off x="0" y="4005263"/>
            <a:ext cx="96853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1547813" y="4076700"/>
            <a:ext cx="1655762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6149" name="Rectangle 14"/>
          <p:cNvSpPr>
            <a:spLocks noChangeArrowheads="1"/>
          </p:cNvSpPr>
          <p:nvPr/>
        </p:nvSpPr>
        <p:spPr bwMode="auto">
          <a:xfrm>
            <a:off x="611188" y="4941888"/>
            <a:ext cx="1657350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6150" name="Rectangle 15"/>
          <p:cNvSpPr>
            <a:spLocks noChangeArrowheads="1"/>
          </p:cNvSpPr>
          <p:nvPr/>
        </p:nvSpPr>
        <p:spPr bwMode="auto">
          <a:xfrm>
            <a:off x="611188" y="5373688"/>
            <a:ext cx="2665412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6151" name="Rectangle 16"/>
          <p:cNvSpPr>
            <a:spLocks noChangeArrowheads="1"/>
          </p:cNvSpPr>
          <p:nvPr/>
        </p:nvSpPr>
        <p:spPr bwMode="auto">
          <a:xfrm>
            <a:off x="611188" y="5805488"/>
            <a:ext cx="3168650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2" name="Pravokutnik 1"/>
          <p:cNvSpPr/>
          <p:nvPr/>
        </p:nvSpPr>
        <p:spPr>
          <a:xfrm>
            <a:off x="3779838" y="4724400"/>
            <a:ext cx="2520950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11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15888"/>
            <a:ext cx="3851275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1946275" y="133350"/>
            <a:ext cx="13144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1102.</a:t>
            </a:r>
          </a:p>
        </p:txBody>
      </p:sp>
      <p:sp>
        <p:nvSpPr>
          <p:cNvPr id="5" name="Pravokutnik 4"/>
          <p:cNvSpPr/>
          <p:nvPr/>
        </p:nvSpPr>
        <p:spPr>
          <a:xfrm>
            <a:off x="3707904" y="2610153"/>
            <a:ext cx="491673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PERSONALNA</a:t>
            </a:r>
          </a:p>
          <a:p>
            <a:pPr algn="ctr">
              <a:defRPr/>
            </a:pPr>
            <a:r>
              <a:rPr lang="hr-HR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UNIJA</a:t>
            </a:r>
          </a:p>
        </p:txBody>
      </p:sp>
    </p:spTree>
    <p:extLst>
      <p:ext uri="{BB962C8B-B14F-4D97-AF65-F5344CB8AC3E}">
        <p14:creationId xmlns:p14="http://schemas.microsoft.com/office/powerpoint/2010/main" val="2368780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alentina\Pictures\img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7704137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img238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52" b="55844"/>
          <a:stretch>
            <a:fillRect/>
          </a:stretch>
        </p:blipFill>
        <p:spPr>
          <a:xfrm>
            <a:off x="0" y="728663"/>
            <a:ext cx="9144000" cy="2844800"/>
          </a:xfrm>
        </p:spPr>
      </p:pic>
      <p:pic>
        <p:nvPicPr>
          <p:cNvPr id="9219" name="Picture 12" descr="img2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06" r="134" b="28326"/>
          <a:stretch>
            <a:fillRect/>
          </a:stretch>
        </p:blipFill>
        <p:spPr bwMode="auto">
          <a:xfrm>
            <a:off x="0" y="4005263"/>
            <a:ext cx="96853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611188" y="4941888"/>
            <a:ext cx="1657350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611188" y="5373688"/>
            <a:ext cx="2665412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611188" y="5805488"/>
            <a:ext cx="3168650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4833938"/>
            <a:ext cx="25177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03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0" grpId="0" animBg="1"/>
      <p:bldP spid="34831" grpId="0" animBg="1"/>
      <p:bldP spid="348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img23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408738"/>
          </a:xfrm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816100" y="496888"/>
            <a:ext cx="443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>
                <a:effectLst>
                  <a:outerShdw blurRad="38100" dist="38100" dir="2700000" algn="tl">
                    <a:srgbClr val="C0C0C0"/>
                  </a:outerShdw>
                </a:effectLst>
              </a:rPr>
              <a:t>1868. AUSTRO – UGARSKA NAGODBA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6254750" y="0"/>
            <a:ext cx="1701800" cy="2060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2852738"/>
            <a:ext cx="1692275" cy="2232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7667625" y="2276475"/>
            <a:ext cx="1476375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5364163" y="4076700"/>
            <a:ext cx="3095625" cy="158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4179888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6516688" y="496888"/>
            <a:ext cx="143986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</a:t>
            </a:r>
          </a:p>
        </p:txBody>
      </p:sp>
    </p:spTree>
    <p:extLst>
      <p:ext uri="{BB962C8B-B14F-4D97-AF65-F5344CB8AC3E}">
        <p14:creationId xmlns:p14="http://schemas.microsoft.com/office/powerpoint/2010/main" val="194222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2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Prikaz na zaslonu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Valentina</dc:creator>
  <cp:lastModifiedBy>Valentina</cp:lastModifiedBy>
  <cp:revision>1</cp:revision>
  <dcterms:created xsi:type="dcterms:W3CDTF">2013-11-24T16:08:47Z</dcterms:created>
  <dcterms:modified xsi:type="dcterms:W3CDTF">2013-11-24T16:09:42Z</dcterms:modified>
</cp:coreProperties>
</file>